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9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997F3-4810-4586-9BEA-87DF5185BB8A}" v="13" dt="2022-12-12T17:57:57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BABE0235-8C1E-403E-A615-6CD49ECBD244}"/>
    <pc:docChg chg="custSel modSld replTag delTag">
      <pc:chgData name="Mel Houseman" userId="7d6e233f-1289-4a6a-9205-ee3f8642932a" providerId="ADAL" clId="{BABE0235-8C1E-403E-A615-6CD49ECBD244}" dt="2022-12-13T16:51:32.262" v="4" actId="108"/>
      <pc:docMkLst>
        <pc:docMk/>
      </pc:docMkLst>
      <pc:sldChg chg="modSp mod replTag delTag">
        <pc:chgData name="Mel Houseman" userId="7d6e233f-1289-4a6a-9205-ee3f8642932a" providerId="ADAL" clId="{BABE0235-8C1E-403E-A615-6CD49ECBD244}" dt="2022-12-13T16:51:32.262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BABE0235-8C1E-403E-A615-6CD49ECBD244}" dt="2022-12-13T16:51:32.262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  <pc:docChgLst>
    <pc:chgData name="Mel Houseman" userId="7d6e233f-1289-4a6a-9205-ee3f8642932a" providerId="ADAL" clId="{B08997F3-4810-4586-9BEA-87DF5185BB8A}"/>
    <pc:docChg chg="undo custSel addSld delSld modSld replTag delTag">
      <pc:chgData name="Mel Houseman" userId="7d6e233f-1289-4a6a-9205-ee3f8642932a" providerId="ADAL" clId="{B08997F3-4810-4586-9BEA-87DF5185BB8A}" dt="2022-12-12T17:57:59.704" v="233"/>
      <pc:docMkLst>
        <pc:docMk/>
      </pc:docMkLst>
      <pc:sldChg chg="del replTag delTag">
        <pc:chgData name="Mel Houseman" userId="7d6e233f-1289-4a6a-9205-ee3f8642932a" providerId="ADAL" clId="{B08997F3-4810-4586-9BEA-87DF5185BB8A}" dt="2022-12-12T17:53:33.094" v="23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B08997F3-4810-4586-9BEA-87DF5185BB8A}" dt="2022-12-12T17:53:57.967" v="47" actId="47"/>
        <pc:sldMkLst>
          <pc:docMk/>
          <pc:sldMk cId="3282449821" sldId="265"/>
        </pc:sldMkLst>
        <pc:spChg chg="mod">
          <ac:chgData name="Mel Houseman" userId="7d6e233f-1289-4a6a-9205-ee3f8642932a" providerId="ADAL" clId="{B08997F3-4810-4586-9BEA-87DF5185BB8A}" dt="2022-12-12T17:53:40.625" v="37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delSp modSp del mod replTag delTag">
        <pc:chgData name="Mel Houseman" userId="7d6e233f-1289-4a6a-9205-ee3f8642932a" providerId="ADAL" clId="{B08997F3-4810-4586-9BEA-87DF5185BB8A}" dt="2022-12-12T17:54:56.540" v="96" actId="47"/>
        <pc:sldMkLst>
          <pc:docMk/>
          <pc:sldMk cId="2981958359" sldId="266"/>
        </pc:sldMkLst>
        <pc:spChg chg="mod">
          <ac:chgData name="Mel Houseman" userId="7d6e233f-1289-4a6a-9205-ee3f8642932a" providerId="ADAL" clId="{B08997F3-4810-4586-9BEA-87DF5185BB8A}" dt="2022-12-12T17:54:15.154" v="65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B08997F3-4810-4586-9BEA-87DF5185BB8A}" dt="2022-12-12T17:54:20.614" v="75" actId="21"/>
          <ac:spMkLst>
            <pc:docMk/>
            <pc:sldMk cId="2981958359" sldId="266"/>
            <ac:spMk id="3" creationId="{3301EC55-8B1A-448D-9867-33F7F6822F75}"/>
          </ac:spMkLst>
        </pc:spChg>
        <pc:picChg chg="del">
          <ac:chgData name="Mel Houseman" userId="7d6e233f-1289-4a6a-9205-ee3f8642932a" providerId="ADAL" clId="{B08997F3-4810-4586-9BEA-87DF5185BB8A}" dt="2022-12-12T17:54:39.973" v="86" actId="21"/>
          <ac:picMkLst>
            <pc:docMk/>
            <pc:sldMk cId="2981958359" sldId="266"/>
            <ac:picMk id="5" creationId="{45D2DD7D-8A47-1ADA-4C67-7746227ACEA4}"/>
          </ac:picMkLst>
        </pc:picChg>
      </pc:sldChg>
      <pc:sldChg chg="delSp modSp add del mod replTag delTag">
        <pc:chgData name="Mel Houseman" userId="7d6e233f-1289-4a6a-9205-ee3f8642932a" providerId="ADAL" clId="{B08997F3-4810-4586-9BEA-87DF5185BB8A}" dt="2022-12-12T17:57:57.931" v="231"/>
        <pc:sldMkLst>
          <pc:docMk/>
          <pc:sldMk cId="1148643050" sldId="267"/>
        </pc:sldMkLst>
        <pc:spChg chg="mod">
          <ac:chgData name="Mel Houseman" userId="7d6e233f-1289-4a6a-9205-ee3f8642932a" providerId="ADAL" clId="{B08997F3-4810-4586-9BEA-87DF5185BB8A}" dt="2022-12-12T17:55:00.261" v="103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B08997F3-4810-4586-9BEA-87DF5185BB8A}" dt="2022-12-12T17:55:08.092" v="113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B08997F3-4810-4586-9BEA-87DF5185BB8A}" dt="2022-12-12T17:55:27.766" v="132" actId="21"/>
          <ac:picMkLst>
            <pc:docMk/>
            <pc:sldMk cId="1148643050" sldId="267"/>
            <ac:picMk id="6" creationId="{599551F0-A58C-3927-14A0-575178304502}"/>
          </ac:picMkLst>
        </pc:picChg>
      </pc:sldChg>
      <pc:sldChg chg="delSp modSp mod replTag delTag">
        <pc:chgData name="Mel Houseman" userId="7d6e233f-1289-4a6a-9205-ee3f8642932a" providerId="ADAL" clId="{B08997F3-4810-4586-9BEA-87DF5185BB8A}" dt="2022-12-12T17:56:12.771" v="171"/>
        <pc:sldMkLst>
          <pc:docMk/>
          <pc:sldMk cId="3421327502" sldId="270"/>
        </pc:sldMkLst>
        <pc:spChg chg="mod">
          <ac:chgData name="Mel Houseman" userId="7d6e233f-1289-4a6a-9205-ee3f8642932a" providerId="ADAL" clId="{B08997F3-4810-4586-9BEA-87DF5185BB8A}" dt="2022-12-12T17:56:00.813" v="16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08997F3-4810-4586-9BEA-87DF5185BB8A}" dt="2022-12-12T17:56:09.347" v="169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08997F3-4810-4586-9BEA-87DF5185BB8A}" dt="2022-12-12T17:56:05.154" v="168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08997F3-4810-4586-9BEA-87DF5185BB8A}" dt="2022-12-12T17:53:33.094" v="23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B08997F3-4810-4586-9BEA-87DF5185BB8A}" dt="2022-12-12T17:53:29.297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B08997F3-4810-4586-9BEA-87DF5185BB8A}" dt="2022-12-12T17:57:22.333" v="207"/>
        <pc:sldMkLst>
          <pc:docMk/>
          <pc:sldMk cId="4212105569" sldId="284"/>
        </pc:sldMkLst>
      </pc:sldChg>
      <pc:sldChg chg="modSp add mod replTag delTag">
        <pc:chgData name="Mel Houseman" userId="7d6e233f-1289-4a6a-9205-ee3f8642932a" providerId="ADAL" clId="{B08997F3-4810-4586-9BEA-87DF5185BB8A}" dt="2022-12-12T17:57:22.334" v="209"/>
        <pc:sldMkLst>
          <pc:docMk/>
          <pc:sldMk cId="279651230" sldId="285"/>
        </pc:sldMkLst>
        <pc:spChg chg="mod">
          <ac:chgData name="Mel Houseman" userId="7d6e233f-1289-4a6a-9205-ee3f8642932a" providerId="ADAL" clId="{B08997F3-4810-4586-9BEA-87DF5185BB8A}" dt="2022-12-12T17:53:36.902" v="32" actId="20577"/>
          <ac:spMkLst>
            <pc:docMk/>
            <pc:sldMk cId="279651230" sldId="285"/>
            <ac:spMk id="4" creationId="{4FBEB05C-351A-91BF-A9C6-2DED227AA71B}"/>
          </ac:spMkLst>
        </pc:spChg>
        <pc:spChg chg="mod">
          <ac:chgData name="Mel Houseman" userId="7d6e233f-1289-4a6a-9205-ee3f8642932a" providerId="ADAL" clId="{B08997F3-4810-4586-9BEA-87DF5185BB8A}" dt="2022-12-12T17:53:43.345" v="42"/>
          <ac:spMkLst>
            <pc:docMk/>
            <pc:sldMk cId="279651230" sldId="285"/>
            <ac:spMk id="5" creationId="{B0408655-3607-221D-CA9E-736FEB36E655}"/>
          </ac:spMkLst>
        </pc:spChg>
        <pc:picChg chg="mod">
          <ac:chgData name="Mel Houseman" userId="7d6e233f-1289-4a6a-9205-ee3f8642932a" providerId="ADAL" clId="{B08997F3-4810-4586-9BEA-87DF5185BB8A}" dt="2022-12-12T17:53:54.288" v="44" actId="108"/>
          <ac:picMkLst>
            <pc:docMk/>
            <pc:sldMk cId="279651230" sldId="285"/>
            <ac:picMk id="6" creationId="{4D7E3BEA-C92D-B8C6-D07C-4A1336D064B5}"/>
          </ac:picMkLst>
        </pc:picChg>
      </pc:sldChg>
      <pc:sldChg chg="modSp add mod replTag delTag">
        <pc:chgData name="Mel Houseman" userId="7d6e233f-1289-4a6a-9205-ee3f8642932a" providerId="ADAL" clId="{B08997F3-4810-4586-9BEA-87DF5185BB8A}" dt="2022-12-12T17:57:44.169" v="213"/>
        <pc:sldMkLst>
          <pc:docMk/>
          <pc:sldMk cId="1675202127" sldId="286"/>
        </pc:sldMkLst>
        <pc:spChg chg="mod">
          <ac:chgData name="Mel Houseman" userId="7d6e233f-1289-4a6a-9205-ee3f8642932a" providerId="ADAL" clId="{B08997F3-4810-4586-9BEA-87DF5185BB8A}" dt="2022-12-12T17:54:32.045" v="81" actId="1076"/>
          <ac:spMkLst>
            <pc:docMk/>
            <pc:sldMk cId="1675202127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B08997F3-4810-4586-9BEA-87DF5185BB8A}" dt="2022-12-12T17:54:32.045" v="81" actId="1076"/>
          <ac:spMkLst>
            <pc:docMk/>
            <pc:sldMk cId="1675202127" sldId="286"/>
            <ac:spMk id="3" creationId="{3301EC55-8B1A-448D-9867-33F7F6822F75}"/>
          </ac:spMkLst>
        </pc:spChg>
        <pc:spChg chg="mod">
          <ac:chgData name="Mel Houseman" userId="7d6e233f-1289-4a6a-9205-ee3f8642932a" providerId="ADAL" clId="{B08997F3-4810-4586-9BEA-87DF5185BB8A}" dt="2022-12-12T17:54:50.057" v="93" actId="18654"/>
          <ac:spMkLst>
            <pc:docMk/>
            <pc:sldMk cId="1675202127" sldId="286"/>
            <ac:spMk id="5" creationId="{60648403-F0DA-7CDA-08C0-4C2559D51E7D}"/>
          </ac:spMkLst>
        </pc:spChg>
        <pc:spChg chg="mod">
          <ac:chgData name="Mel Houseman" userId="7d6e233f-1289-4a6a-9205-ee3f8642932a" providerId="ADAL" clId="{B08997F3-4810-4586-9BEA-87DF5185BB8A}" dt="2022-12-12T17:54:32.045" v="81" actId="1076"/>
          <ac:spMkLst>
            <pc:docMk/>
            <pc:sldMk cId="1675202127" sldId="286"/>
            <ac:spMk id="6" creationId="{1366F68B-7A30-C095-C225-435C94EDA28F}"/>
          </ac:spMkLst>
        </pc:spChg>
      </pc:sldChg>
      <pc:sldChg chg="modSp add mod replTag delTag">
        <pc:chgData name="Mel Houseman" userId="7d6e233f-1289-4a6a-9205-ee3f8642932a" providerId="ADAL" clId="{B08997F3-4810-4586-9BEA-87DF5185BB8A}" dt="2022-12-12T17:57:59.704" v="233"/>
        <pc:sldMkLst>
          <pc:docMk/>
          <pc:sldMk cId="4212336570" sldId="287"/>
        </pc:sldMkLst>
        <pc:spChg chg="mod">
          <ac:chgData name="Mel Houseman" userId="7d6e233f-1289-4a6a-9205-ee3f8642932a" providerId="ADAL" clId="{B08997F3-4810-4586-9BEA-87DF5185BB8A}" dt="2022-12-12T17:55:04.209" v="108"/>
          <ac:spMkLst>
            <pc:docMk/>
            <pc:sldMk cId="4212336570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B08997F3-4810-4586-9BEA-87DF5185BB8A}" dt="2022-12-12T17:55:16.305" v="121" actId="12"/>
          <ac:spMkLst>
            <pc:docMk/>
            <pc:sldMk cId="4212336570" sldId="287"/>
            <ac:spMk id="3" creationId="{9D0601AF-E3A6-2143-5F20-1CDCB3AAE455}"/>
          </ac:spMkLst>
        </pc:spChg>
        <pc:spChg chg="mod">
          <ac:chgData name="Mel Houseman" userId="7d6e233f-1289-4a6a-9205-ee3f8642932a" providerId="ADAL" clId="{B08997F3-4810-4586-9BEA-87DF5185BB8A}" dt="2022-12-12T17:55:34.222" v="139" actId="18654"/>
          <ac:spMkLst>
            <pc:docMk/>
            <pc:sldMk cId="4212336570" sldId="287"/>
            <ac:spMk id="6" creationId="{3A7FBE6E-9570-9C31-8D3F-D2F7F32AD7E4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144DA-5B9E-46E1-90D2-9BBE6BCBC03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6433-063A-432E-A49E-6DF332CE0AC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823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needs and technological responses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217" r="-142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Needs and technological responses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41609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Follow these steps: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Write down your steps.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Take notes about error messages.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check the cables.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Restart the computer.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the process of elimination.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online sources.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Research on the Internet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Online sources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719" r="-257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Examples of software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File extensions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are a way of labelling the names of files.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Update software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include patches to fix issues that have been found with earlier versions.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Antivirus software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protects your computer against computer viruses and cybercriminals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Display setting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can be customized to suit your needs.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33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Choose tools to solve problems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lists that you created for Unit 1 and to each item on your list, add the tool, application, software, or service that you will use to solve the problem.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191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